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1pPr>
    <a:lvl2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2pPr>
    <a:lvl3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3pPr>
    <a:lvl4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4pPr>
    <a:lvl5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5pPr>
    <a:lvl6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6pPr>
    <a:lvl7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7pPr>
    <a:lvl8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8pPr>
    <a:lvl9pPr marL="0" marR="0" indent="0" algn="l" defTabSz="825500" rtl="0" fontAlgn="auto" latinLnBrk="0" hangingPunct="0">
      <a:lnSpc>
        <a:spcPct val="100000"/>
      </a:lnSpc>
      <a:spcBef>
        <a:spcPts val="2000"/>
      </a:spcBef>
      <a:spcAft>
        <a:spcPts val="0"/>
      </a:spcAft>
      <a:buClrTx/>
      <a:buSzTx/>
      <a:buFontTx/>
      <a:buNone/>
      <a:tabLst/>
      <a:defRPr b="0" baseline="0" cap="none" i="0" spc="39" strike="noStrike" sz="4000" u="none" kumimoji="0" normalizeH="0">
        <a:ln>
          <a:noFill/>
        </a:ln>
        <a:solidFill>
          <a:srgbClr val="5C5C5C"/>
        </a:solidFill>
        <a:effectLst/>
        <a:uFillTx/>
        <a:latin typeface="DIN Condensed Bold"/>
        <a:ea typeface="DIN Condensed Bold"/>
        <a:cs typeface="DIN Condensed Bold"/>
        <a:sym typeface="DIN Condensed Bol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DDDE"/>
          </a:solidFill>
        </a:fill>
      </a:tcStyle>
    </a:wholeTbl>
    <a:band2H>
      <a:tcTxStyle b="def" i="def"/>
      <a:tcStyle>
        <a:tcBdr/>
        <a:fill>
          <a:solidFill>
            <a:srgbClr val="ECEFEF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E2D3"/>
          </a:solidFill>
        </a:fill>
      </a:tcStyle>
    </a:wholeTbl>
    <a:band2H>
      <a:tcTxStyle b="def" i="def"/>
      <a:tcStyle>
        <a:tcBdr/>
        <a:fill>
          <a:solidFill>
            <a:srgbClr val="F6F1EA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D8DE"/>
          </a:solidFill>
        </a:fill>
      </a:tcStyle>
    </a:wholeTbl>
    <a:band2H>
      <a:tcTxStyle b="def" i="def"/>
      <a:tcStyle>
        <a:tcBdr/>
        <a:fill>
          <a:solidFill>
            <a:srgbClr val="EDEDEF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C5C5C"/>
              </a:solidFill>
              <a:prstDash val="solid"/>
              <a:round/>
            </a:ln>
          </a:top>
          <a:bottom>
            <a:ln w="254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C5C5C"/>
              </a:solidFill>
              <a:prstDash val="solid"/>
              <a:round/>
            </a:ln>
          </a:top>
          <a:bottom>
            <a:ln w="254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C5C5C"/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C5C5C"/>
          </a:solidFill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C5C5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5C5C5C"/>
              </a:solidFill>
              <a:prstDash val="solid"/>
              <a:round/>
            </a:ln>
          </a:left>
          <a:right>
            <a:ln w="12700" cap="flat">
              <a:solidFill>
                <a:srgbClr val="5C5C5C"/>
              </a:solidFill>
              <a:prstDash val="solid"/>
              <a:round/>
            </a:ln>
          </a:right>
          <a:top>
            <a:ln w="12700" cap="flat">
              <a:solidFill>
                <a:srgbClr val="5C5C5C"/>
              </a:solidFill>
              <a:prstDash val="solid"/>
              <a:round/>
            </a:ln>
          </a:top>
          <a:bottom>
            <a:ln w="127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solidFill>
                <a:srgbClr val="5C5C5C"/>
              </a:solidFill>
              <a:prstDash val="solid"/>
              <a:round/>
            </a:ln>
          </a:insideH>
          <a:insideV>
            <a:ln w="12700" cap="flat">
              <a:solidFill>
                <a:srgbClr val="5C5C5C"/>
              </a:solidFill>
              <a:prstDash val="solid"/>
              <a:round/>
            </a:ln>
          </a:insideV>
        </a:tcBdr>
        <a:fill>
          <a:solidFill>
            <a:srgbClr val="5C5C5C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5C5C5C"/>
              </a:solidFill>
              <a:prstDash val="solid"/>
              <a:round/>
            </a:ln>
          </a:left>
          <a:right>
            <a:ln w="12700" cap="flat">
              <a:solidFill>
                <a:srgbClr val="5C5C5C"/>
              </a:solidFill>
              <a:prstDash val="solid"/>
              <a:round/>
            </a:ln>
          </a:right>
          <a:top>
            <a:ln w="12700" cap="flat">
              <a:solidFill>
                <a:srgbClr val="5C5C5C"/>
              </a:solidFill>
              <a:prstDash val="solid"/>
              <a:round/>
            </a:ln>
          </a:top>
          <a:bottom>
            <a:ln w="127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solidFill>
                <a:srgbClr val="5C5C5C"/>
              </a:solidFill>
              <a:prstDash val="solid"/>
              <a:round/>
            </a:ln>
          </a:insideH>
          <a:insideV>
            <a:ln w="12700" cap="flat">
              <a:solidFill>
                <a:srgbClr val="5C5C5C"/>
              </a:solidFill>
              <a:prstDash val="solid"/>
              <a:round/>
            </a:ln>
          </a:insideV>
        </a:tcBdr>
        <a:fill>
          <a:solidFill>
            <a:srgbClr val="5C5C5C">
              <a:alpha val="20000"/>
            </a:srgbClr>
          </a:solidFill>
        </a:fill>
      </a:tcStyle>
    </a:firstCol>
    <a:lastRow>
      <a:tcTxStyle b="on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5C5C5C"/>
              </a:solidFill>
              <a:prstDash val="solid"/>
              <a:round/>
            </a:ln>
          </a:left>
          <a:right>
            <a:ln w="12700" cap="flat">
              <a:solidFill>
                <a:srgbClr val="5C5C5C"/>
              </a:solidFill>
              <a:prstDash val="solid"/>
              <a:round/>
            </a:ln>
          </a:right>
          <a:top>
            <a:ln w="50800" cap="flat">
              <a:solidFill>
                <a:srgbClr val="5C5C5C"/>
              </a:solidFill>
              <a:prstDash val="solid"/>
              <a:round/>
            </a:ln>
          </a:top>
          <a:bottom>
            <a:ln w="127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solidFill>
                <a:srgbClr val="5C5C5C"/>
              </a:solidFill>
              <a:prstDash val="solid"/>
              <a:round/>
            </a:ln>
          </a:insideH>
          <a:insideV>
            <a:ln w="12700" cap="flat">
              <a:solidFill>
                <a:srgbClr val="5C5C5C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DIN Condensed Bold"/>
          <a:ea typeface="DIN Condensed Bold"/>
          <a:cs typeface="DIN Condensed Bold"/>
        </a:font>
        <a:srgbClr val="5C5C5C"/>
      </a:tcTxStyle>
      <a:tcStyle>
        <a:tcBdr>
          <a:left>
            <a:ln w="12700" cap="flat">
              <a:solidFill>
                <a:srgbClr val="5C5C5C"/>
              </a:solidFill>
              <a:prstDash val="solid"/>
              <a:round/>
            </a:ln>
          </a:left>
          <a:right>
            <a:ln w="12700" cap="flat">
              <a:solidFill>
                <a:srgbClr val="5C5C5C"/>
              </a:solidFill>
              <a:prstDash val="solid"/>
              <a:round/>
            </a:ln>
          </a:right>
          <a:top>
            <a:ln w="12700" cap="flat">
              <a:solidFill>
                <a:srgbClr val="5C5C5C"/>
              </a:solidFill>
              <a:prstDash val="solid"/>
              <a:round/>
            </a:ln>
          </a:top>
          <a:bottom>
            <a:ln w="25400" cap="flat">
              <a:solidFill>
                <a:srgbClr val="5C5C5C"/>
              </a:solidFill>
              <a:prstDash val="solid"/>
              <a:round/>
            </a:ln>
          </a:bottom>
          <a:insideH>
            <a:ln w="12700" cap="flat">
              <a:solidFill>
                <a:srgbClr val="5C5C5C"/>
              </a:solidFill>
              <a:prstDash val="solid"/>
              <a:round/>
            </a:ln>
          </a:insideH>
          <a:insideV>
            <a:ln w="12700" cap="flat">
              <a:solidFill>
                <a:srgbClr val="5C5C5C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gne"/>
          <p:cNvSpPr/>
          <p:nvPr/>
        </p:nvSpPr>
        <p:spPr>
          <a:xfrm>
            <a:off x="1015999" y="7873997"/>
            <a:ext cx="22351998" cy="1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" name="Texte du titre"/>
          <p:cNvSpPr txBox="1"/>
          <p:nvPr>
            <p:ph type="title"/>
          </p:nvPr>
        </p:nvSpPr>
        <p:spPr>
          <a:xfrm>
            <a:off x="1016000" y="1016000"/>
            <a:ext cx="22352000" cy="70739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7100">
                <a:solidFill>
                  <a:srgbClr val="5C5C5C"/>
                </a:solidFill>
              </a:defRPr>
            </a:lvl1pPr>
          </a:lstStyle>
          <a:p>
            <a:pPr/>
            <a:r>
              <a:t>Texte du titre</a:t>
            </a:r>
          </a:p>
        </p:txBody>
      </p:sp>
      <p:sp>
        <p:nvSpPr>
          <p:cNvPr id="14" name="Texte niveau 1…"/>
          <p:cNvSpPr txBox="1"/>
          <p:nvPr>
            <p:ph type="body" sz="half" idx="1"/>
          </p:nvPr>
        </p:nvSpPr>
        <p:spPr>
          <a:xfrm>
            <a:off x="1016000" y="7975600"/>
            <a:ext cx="22352000" cy="45974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1pPr>
            <a:lvl2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2pPr>
            <a:lvl3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3pPr>
            <a:lvl4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4pPr>
            <a:lvl5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5" name="Numéro de diapositive"/>
          <p:cNvSpPr txBox="1"/>
          <p:nvPr>
            <p:ph type="sldNum" sz="quarter" idx="2"/>
          </p:nvPr>
        </p:nvSpPr>
        <p:spPr>
          <a:xfrm>
            <a:off x="22944469" y="12922250"/>
            <a:ext cx="419088" cy="4699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&quot;"/>
          <p:cNvSpPr txBox="1"/>
          <p:nvPr/>
        </p:nvSpPr>
        <p:spPr>
          <a:xfrm>
            <a:off x="965200" y="1041400"/>
            <a:ext cx="2919711" cy="595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b="1" spc="0" sz="4000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"</a:t>
            </a:r>
          </a:p>
        </p:txBody>
      </p:sp>
      <p:sp>
        <p:nvSpPr>
          <p:cNvPr id="101" name="Texte niveau 1…"/>
          <p:cNvSpPr txBox="1"/>
          <p:nvPr>
            <p:ph type="body" sz="quarter" idx="1"/>
          </p:nvPr>
        </p:nvSpPr>
        <p:spPr>
          <a:xfrm>
            <a:off x="3632200" y="5442942"/>
            <a:ext cx="19735800" cy="132080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300"/>
              </a:spcBef>
              <a:buSzTx/>
              <a:buFontTx/>
              <a:buNone/>
              <a:defRPr sz="7000">
                <a:solidFill>
                  <a:srgbClr val="747676"/>
                </a:solidFill>
              </a:defRPr>
            </a:lvl1pPr>
            <a:lvl2pPr marL="1622777" indent="-987777">
              <a:spcBef>
                <a:spcPts val="2300"/>
              </a:spcBef>
              <a:buFontTx/>
              <a:defRPr sz="7000">
                <a:solidFill>
                  <a:srgbClr val="747676"/>
                </a:solidFill>
              </a:defRPr>
            </a:lvl2pPr>
            <a:lvl3pPr marL="2257777" indent="-987777">
              <a:spcBef>
                <a:spcPts val="2300"/>
              </a:spcBef>
              <a:buFontTx/>
              <a:defRPr sz="7000">
                <a:solidFill>
                  <a:srgbClr val="747676"/>
                </a:solidFill>
              </a:defRPr>
            </a:lvl3pPr>
            <a:lvl4pPr marL="2892777" indent="-987777">
              <a:spcBef>
                <a:spcPts val="2300"/>
              </a:spcBef>
              <a:buFontTx/>
              <a:defRPr sz="7000">
                <a:solidFill>
                  <a:srgbClr val="747676"/>
                </a:solidFill>
              </a:defRPr>
            </a:lvl4pPr>
            <a:lvl5pPr marL="3527777" indent="-987777">
              <a:spcBef>
                <a:spcPts val="2300"/>
              </a:spcBef>
              <a:buFontTx/>
              <a:defRPr sz="7000">
                <a:solidFill>
                  <a:srgbClr val="747676"/>
                </a:solidFill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2" name="-Gilles Allain"/>
          <p:cNvSpPr txBox="1"/>
          <p:nvPr>
            <p:ph type="body" sz="quarter" idx="21"/>
          </p:nvPr>
        </p:nvSpPr>
        <p:spPr>
          <a:xfrm>
            <a:off x="3632200" y="10756900"/>
            <a:ext cx="19735800" cy="1320800"/>
          </a:xfrm>
          <a:prstGeom prst="rect">
            <a:avLst/>
          </a:prstGeom>
        </p:spPr>
        <p:txBody>
          <a:bodyPr/>
          <a:lstStyle/>
          <a:p>
            <a:pPr marL="0" indent="0" algn="r">
              <a:lnSpc>
                <a:spcPct val="70000"/>
              </a:lnSpc>
              <a:spcBef>
                <a:spcPts val="2300"/>
              </a:spcBef>
              <a:buSzTx/>
              <a:buFontTx/>
              <a:buNone/>
              <a:defRPr i="1" sz="7000">
                <a:solidFill>
                  <a:srgbClr val="6B6D6D"/>
                </a:solidFill>
              </a:defRPr>
            </a:pPr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Arrière-plan abstrait avec des couches de rectangles rouges et blancs"/>
          <p:cNvSpPr/>
          <p:nvPr>
            <p:ph type="pic" idx="21"/>
          </p:nvPr>
        </p:nvSpPr>
        <p:spPr>
          <a:xfrm>
            <a:off x="-127000" y="-2540000"/>
            <a:ext cx="24637999" cy="267681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rrière-plan abstrait avec des couches de rectangles rouges et blancs"/>
          <p:cNvSpPr/>
          <p:nvPr>
            <p:ph type="pic" idx="21"/>
          </p:nvPr>
        </p:nvSpPr>
        <p:spPr>
          <a:xfrm>
            <a:off x="-38100" y="-4394200"/>
            <a:ext cx="24460199" cy="265749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3" name="Texte niveau 1…"/>
          <p:cNvSpPr txBox="1"/>
          <p:nvPr>
            <p:ph type="body" sz="half" idx="1"/>
          </p:nvPr>
        </p:nvSpPr>
        <p:spPr>
          <a:xfrm>
            <a:off x="0" y="7620000"/>
            <a:ext cx="24384000" cy="5080000"/>
          </a:xfrm>
          <a:prstGeom prst="rect">
            <a:avLst/>
          </a:prstGeom>
          <a:solidFill>
            <a:srgbClr val="FFFFFF"/>
          </a:solidFill>
        </p:spPr>
        <p:txBody>
          <a:bodyPr anchor="ctr"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4" name="Ligne"/>
          <p:cNvSpPr/>
          <p:nvPr/>
        </p:nvSpPr>
        <p:spPr>
          <a:xfrm>
            <a:off x="1015999" y="10718797"/>
            <a:ext cx="22352004" cy="1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5" name="Texte du titre"/>
          <p:cNvSpPr txBox="1"/>
          <p:nvPr>
            <p:ph type="title"/>
          </p:nvPr>
        </p:nvSpPr>
        <p:spPr>
          <a:xfrm>
            <a:off x="1016000" y="7823200"/>
            <a:ext cx="22352000" cy="31115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7100">
                <a:solidFill>
                  <a:srgbClr val="5C5C5C"/>
                </a:solidFill>
              </a:defRPr>
            </a:lvl1pPr>
          </a:lstStyle>
          <a:p>
            <a:pPr/>
            <a:r>
              <a:t>Texte du titre</a:t>
            </a:r>
          </a:p>
        </p:txBody>
      </p:sp>
      <p:sp>
        <p:nvSpPr>
          <p:cNvPr id="26" name="Texte niveau 1…"/>
          <p:cNvSpPr txBox="1"/>
          <p:nvPr>
            <p:ph type="body" sz="quarter" idx="22"/>
          </p:nvPr>
        </p:nvSpPr>
        <p:spPr>
          <a:xfrm>
            <a:off x="1016000" y="10795000"/>
            <a:ext cx="22352000" cy="1727200"/>
          </a:xfrm>
          <a:prstGeom prst="rect">
            <a:avLst/>
          </a:prstGeom>
        </p:spPr>
        <p:txBody>
          <a:bodyPr/>
          <a:lstStyle/>
          <a:p>
            <a: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pPr>
          </a:p>
        </p:txBody>
      </p:sp>
      <p:sp>
        <p:nvSpPr>
          <p:cNvPr id="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e du titre"/>
          <p:cNvSpPr txBox="1"/>
          <p:nvPr>
            <p:ph type="title"/>
          </p:nvPr>
        </p:nvSpPr>
        <p:spPr>
          <a:xfrm>
            <a:off x="1016000" y="1016000"/>
            <a:ext cx="22352000" cy="70739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7100">
                <a:solidFill>
                  <a:srgbClr val="5C5C5C"/>
                </a:solidFill>
              </a:defRPr>
            </a:lvl1pPr>
          </a:lstStyle>
          <a:p>
            <a:pPr/>
            <a:r>
              <a:t>Texte du titre</a:t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22948899" y="12922250"/>
            <a:ext cx="419089" cy="4699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gne"/>
          <p:cNvSpPr/>
          <p:nvPr/>
        </p:nvSpPr>
        <p:spPr>
          <a:xfrm>
            <a:off x="1016000" y="10718801"/>
            <a:ext cx="120904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3" name="Arrière-plan abstrait avec des cercles bleus, verts et blancs de différentes tailles se superposant"/>
          <p:cNvSpPr/>
          <p:nvPr>
            <p:ph type="pic" idx="21"/>
          </p:nvPr>
        </p:nvSpPr>
        <p:spPr>
          <a:xfrm>
            <a:off x="12306300" y="-114300"/>
            <a:ext cx="13931900" cy="13931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4" name="Texte du titre"/>
          <p:cNvSpPr txBox="1"/>
          <p:nvPr>
            <p:ph type="title"/>
          </p:nvPr>
        </p:nvSpPr>
        <p:spPr>
          <a:xfrm>
            <a:off x="1016000" y="1155700"/>
            <a:ext cx="12090400" cy="97790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7100">
                <a:solidFill>
                  <a:srgbClr val="5C5C5C"/>
                </a:solidFill>
              </a:defRPr>
            </a:lvl1pPr>
          </a:lstStyle>
          <a:p>
            <a:pPr/>
            <a:r>
              <a:t>Texte du titre</a:t>
            </a:r>
          </a:p>
        </p:txBody>
      </p:sp>
      <p:sp>
        <p:nvSpPr>
          <p:cNvPr id="45" name="Texte niveau 1…"/>
          <p:cNvSpPr txBox="1"/>
          <p:nvPr>
            <p:ph type="body" sz="quarter" idx="1"/>
          </p:nvPr>
        </p:nvSpPr>
        <p:spPr>
          <a:xfrm>
            <a:off x="1016000" y="10795000"/>
            <a:ext cx="12090400" cy="19050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1pPr>
            <a:lvl2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2pPr>
            <a:lvl3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3pPr>
            <a:lvl4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4pPr>
            <a:lvl5pPr marL="0" indent="0" algn="r">
              <a:lnSpc>
                <a:spcPct val="70000"/>
              </a:lnSpc>
              <a:spcBef>
                <a:spcPts val="800"/>
              </a:spcBef>
              <a:buSzTx/>
              <a:buFontTx/>
              <a:buNone/>
              <a:defRPr i="1" sz="7000">
                <a:solidFill>
                  <a:srgbClr val="747676"/>
                </a:solidFill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2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Ligne"/>
          <p:cNvSpPr/>
          <p:nvPr/>
        </p:nvSpPr>
        <p:spPr>
          <a:xfrm>
            <a:off x="13208000" y="2222498"/>
            <a:ext cx="10160000" cy="7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71" name="Arrière-plan abstrait avec des couches de rectangles rouges et blancs"/>
          <p:cNvSpPr/>
          <p:nvPr>
            <p:ph type="pic" idx="21"/>
          </p:nvPr>
        </p:nvSpPr>
        <p:spPr>
          <a:xfrm>
            <a:off x="-381000" y="-114300"/>
            <a:ext cx="13931900" cy="151364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Texte du titre"/>
          <p:cNvSpPr txBox="1"/>
          <p:nvPr>
            <p:ph type="title"/>
          </p:nvPr>
        </p:nvSpPr>
        <p:spPr>
          <a:xfrm>
            <a:off x="13208000" y="1016000"/>
            <a:ext cx="10160000" cy="10160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73" name="Texte niveau 1…"/>
          <p:cNvSpPr txBox="1"/>
          <p:nvPr>
            <p:ph type="body" sz="half" idx="1"/>
          </p:nvPr>
        </p:nvSpPr>
        <p:spPr>
          <a:xfrm>
            <a:off x="13208000" y="2540000"/>
            <a:ext cx="10160000" cy="10160000"/>
          </a:xfrm>
          <a:prstGeom prst="rect">
            <a:avLst/>
          </a:prstGeom>
        </p:spPr>
        <p:txBody>
          <a:bodyPr/>
          <a:lstStyle>
            <a:lvl1pPr marL="571500" indent="-571500">
              <a:defRPr sz="4000"/>
            </a:lvl1pPr>
            <a:lvl2pPr marL="1143000" indent="-571500">
              <a:defRPr sz="4000"/>
            </a:lvl2pPr>
            <a:lvl3pPr marL="1714500" indent="-571500">
              <a:defRPr sz="4000"/>
            </a:lvl3pPr>
            <a:lvl4pPr marL="2286000" indent="-571500">
              <a:defRPr sz="4000"/>
            </a:lvl4pPr>
            <a:lvl5pPr marL="2857500" indent="-571500">
              <a:defRPr sz="40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Arrière-plan abstrait avec des couches de rectangles rouges et blancs"/>
          <p:cNvSpPr/>
          <p:nvPr>
            <p:ph type="pic" idx="21"/>
          </p:nvPr>
        </p:nvSpPr>
        <p:spPr>
          <a:xfrm>
            <a:off x="1016000" y="-1333500"/>
            <a:ext cx="13970000" cy="151778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0" name="Arrière-plan abstrait avec des formes vertes et jaunes se superposant"/>
          <p:cNvSpPr/>
          <p:nvPr>
            <p:ph type="pic" sz="half" idx="22"/>
          </p:nvPr>
        </p:nvSpPr>
        <p:spPr>
          <a:xfrm>
            <a:off x="15240000" y="-1130300"/>
            <a:ext cx="9296400" cy="80348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Arrière-plan abstrait avec des cercles bleus, verts et blancs de différentes tailles se superposant"/>
          <p:cNvSpPr/>
          <p:nvPr>
            <p:ph type="pic" sz="half" idx="23"/>
          </p:nvPr>
        </p:nvSpPr>
        <p:spPr>
          <a:xfrm>
            <a:off x="15240000" y="5778500"/>
            <a:ext cx="8382000" cy="8382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2" name="Texte niveau 1…"/>
          <p:cNvSpPr txBox="1"/>
          <p:nvPr>
            <p:ph type="body" sz="quarter" idx="1"/>
          </p:nvPr>
        </p:nvSpPr>
        <p:spPr>
          <a:xfrm>
            <a:off x="1016000" y="11137900"/>
            <a:ext cx="22352000" cy="1905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0"/>
              </a:spcBef>
              <a:buSzTx/>
              <a:buFontTx/>
              <a:buNone/>
              <a:defRPr i="1" spc="39" sz="4000"/>
            </a:lvl1pPr>
            <a:lvl2pPr marL="0" indent="0">
              <a:spcBef>
                <a:spcPts val="2000"/>
              </a:spcBef>
              <a:buSzTx/>
              <a:buFontTx/>
              <a:buNone/>
              <a:defRPr i="1" spc="39" sz="4000"/>
            </a:lvl2pPr>
            <a:lvl3pPr marL="0" indent="0">
              <a:spcBef>
                <a:spcPts val="2000"/>
              </a:spcBef>
              <a:buSzTx/>
              <a:buFontTx/>
              <a:buNone/>
              <a:defRPr i="1" spc="39" sz="4000"/>
            </a:lvl3pPr>
            <a:lvl4pPr marL="0" indent="0">
              <a:spcBef>
                <a:spcPts val="2000"/>
              </a:spcBef>
              <a:buSzTx/>
              <a:buFontTx/>
              <a:buNone/>
              <a:defRPr i="1" spc="39" sz="4000"/>
            </a:lvl4pPr>
            <a:lvl5pPr marL="0" indent="0">
              <a:spcBef>
                <a:spcPts val="2000"/>
              </a:spcBef>
              <a:buSzTx/>
              <a:buFontTx/>
              <a:buNone/>
              <a:defRPr i="1" spc="39" sz="40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gne"/>
          <p:cNvSpPr/>
          <p:nvPr/>
        </p:nvSpPr>
        <p:spPr>
          <a:xfrm>
            <a:off x="1016000" y="2222502"/>
            <a:ext cx="223520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1016000" y="1016000"/>
            <a:ext cx="22352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Texte niveau 1…"/>
          <p:cNvSpPr txBox="1"/>
          <p:nvPr>
            <p:ph type="body" idx="1"/>
          </p:nvPr>
        </p:nvSpPr>
        <p:spPr>
          <a:xfrm>
            <a:off x="1016000" y="2540000"/>
            <a:ext cx="22352000" cy="1016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Numéro de diapositive"/>
          <p:cNvSpPr txBox="1"/>
          <p:nvPr>
            <p:ph type="sldNum" sz="quarter" idx="2"/>
          </p:nvPr>
        </p:nvSpPr>
        <p:spPr>
          <a:xfrm>
            <a:off x="22948899" y="12928600"/>
            <a:ext cx="419089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spc="0" sz="2500">
                <a:solidFill>
                  <a:srgbClr val="747676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1pPr>
      <a:lvl2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2pPr>
      <a:lvl3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3pPr>
      <a:lvl4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4pPr>
      <a:lvl5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5pPr>
      <a:lvl6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6pPr>
      <a:lvl7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7pPr>
      <a:lvl8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8pPr>
      <a:lvl9pPr marL="0" marR="0" indent="0" algn="l" defTabSz="825500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500" u="none">
          <a:solidFill>
            <a:srgbClr val="747676"/>
          </a:solidFill>
          <a:uFillTx/>
          <a:latin typeface="DIN Condensed Bold"/>
          <a:ea typeface="DIN Condensed Bold"/>
          <a:cs typeface="DIN Condensed Bold"/>
          <a:sym typeface="DIN Condensed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1pPr>
      <a:lvl2pPr marL="1270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2pPr>
      <a:lvl3pPr marL="1905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3pPr>
      <a:lvl4pPr marL="2540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4pPr>
      <a:lvl5pPr marL="3175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5pPr>
      <a:lvl6pPr marL="3810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6pPr>
      <a:lvl7pPr marL="4445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7pPr>
      <a:lvl8pPr marL="5080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8pPr>
      <a:lvl9pPr marL="5715000" marR="0" indent="-635000" algn="l" defTabSz="825500" rtl="0" latinLnBrk="0">
        <a:lnSpc>
          <a:spcPct val="100000"/>
        </a:lnSpc>
        <a:spcBef>
          <a:spcPts val="2500"/>
        </a:spcBef>
        <a:spcAft>
          <a:spcPts val="0"/>
        </a:spcAft>
        <a:buClrTx/>
        <a:buSzPct val="75000"/>
        <a:buFont typeface="Zapf Dingbats"/>
        <a:buChar char="➤"/>
        <a:tabLst/>
        <a:defRPr b="0" baseline="0" cap="none" i="0" spc="0" strike="noStrike" sz="4500" u="none"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9pPr>
    </p:bodyStyle>
    <p:otherStyle>
      <a:lvl1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1pPr>
      <a:lvl2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2pPr>
      <a:lvl3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3pPr>
      <a:lvl4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4pPr>
      <a:lvl5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5pPr>
      <a:lvl6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6pPr>
      <a:lvl7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7pPr>
      <a:lvl8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8pPr>
      <a:lvl9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500" u="none">
          <a:solidFill>
            <a:schemeClr val="tx1"/>
          </a:solidFill>
          <a:uFillTx/>
          <a:latin typeface="+mn-lt"/>
          <a:ea typeface="+mn-ea"/>
          <a:cs typeface="+mn-cs"/>
          <a:sym typeface="DIN Alternate Bold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1.jpeg" descr="image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07809" y="-259715"/>
            <a:ext cx="25129577" cy="14072562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Enseignement de spécialité"/>
          <p:cNvSpPr txBox="1"/>
          <p:nvPr>
            <p:ph type="subTitle" sz="half" idx="1"/>
          </p:nvPr>
        </p:nvSpPr>
        <p:spPr>
          <a:xfrm>
            <a:off x="780977" y="1293685"/>
            <a:ext cx="22352004" cy="459740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</a:pPr>
            <a:r>
              <a:t>Enseignement de spécialité</a:t>
            </a:r>
          </a:p>
          <a:p>
            <a:pPr>
              <a:lnSpc>
                <a:spcPct val="120000"/>
              </a:lnSpc>
              <a:defRPr sz="4500"/>
            </a:pPr>
            <a:r>
              <a:t>Lycée Pierre Bourdieu - Fronton</a:t>
            </a:r>
          </a:p>
        </p:txBody>
      </p:sp>
      <p:sp>
        <p:nvSpPr>
          <p:cNvPr id="129" name="HUMANITÉS, LITTÉRATURE ET PHILOSOPHIE"/>
          <p:cNvSpPr txBox="1"/>
          <p:nvPr>
            <p:ph type="ctrTitle"/>
          </p:nvPr>
        </p:nvSpPr>
        <p:spPr>
          <a:xfrm>
            <a:off x="1015998" y="5603581"/>
            <a:ext cx="22352004" cy="7073902"/>
          </a:xfrm>
          <a:prstGeom prst="rect">
            <a:avLst/>
          </a:prstGeom>
        </p:spPr>
        <p:txBody>
          <a:bodyPr/>
          <a:lstStyle>
            <a:lvl1pPr>
              <a:defRPr i="1" sz="11200">
                <a:solidFill>
                  <a:srgbClr val="F2F2F2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HUMANITÉS, LITTÉRATURE ET PHILOSOPHIE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igne"/>
          <p:cNvSpPr/>
          <p:nvPr/>
        </p:nvSpPr>
        <p:spPr>
          <a:xfrm>
            <a:off x="1015999" y="3376499"/>
            <a:ext cx="22352004" cy="1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32" name="Littérature et Philosophie : deux enseignements qui se complètent…"/>
          <p:cNvSpPr txBox="1"/>
          <p:nvPr>
            <p:ph type="title"/>
          </p:nvPr>
        </p:nvSpPr>
        <p:spPr>
          <a:xfrm>
            <a:off x="1016000" y="1298728"/>
            <a:ext cx="22352000" cy="2105752"/>
          </a:xfrm>
          <a:prstGeom prst="rect">
            <a:avLst/>
          </a:prstGeom>
        </p:spPr>
        <p:txBody>
          <a:bodyPr/>
          <a:lstStyle/>
          <a:p>
            <a:pPr defTabSz="239725">
              <a:spcBef>
                <a:spcPts val="700"/>
              </a:spcBef>
              <a:defRPr b="1" cap="none" sz="257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Littérature et Philosophie : deux enseignements qui se complètent </a:t>
            </a:r>
          </a:p>
          <a:p>
            <a:pPr defTabSz="239725">
              <a:spcBef>
                <a:spcPts val="700"/>
              </a:spcBef>
              <a:defRPr b="1" cap="none" sz="2574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</a:p>
          <a:p>
            <a:pPr algn="ctr" defTabSz="239725">
              <a:spcBef>
                <a:spcPts val="700"/>
              </a:spcBef>
              <a:defRPr b="1" cap="none" sz="2574">
                <a:solidFill>
                  <a:srgbClr val="5C5C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 </a:t>
            </a:r>
            <a:r>
              <a:rPr>
                <a:latin typeface="Iowan Old Style Roman"/>
                <a:ea typeface="Iowan Old Style Roman"/>
                <a:cs typeface="Iowan Old Style Roman"/>
                <a:sym typeface="Iowan Old Style Roman"/>
              </a:rPr>
              <a:t>2h / 2h en première</a:t>
            </a:r>
            <a:br>
              <a:rPr>
                <a:latin typeface="Iowan Old Style Roman"/>
                <a:ea typeface="Iowan Old Style Roman"/>
                <a:cs typeface="Iowan Old Style Roman"/>
                <a:sym typeface="Iowan Old Style Roman"/>
              </a:rPr>
            </a:br>
            <a:r>
              <a:t>• </a:t>
            </a:r>
            <a:r>
              <a:rPr>
                <a:latin typeface="Iowan Old Style Roman"/>
                <a:ea typeface="Iowan Old Style Roman"/>
                <a:cs typeface="Iowan Old Style Roman"/>
                <a:sym typeface="Iowan Old Style Roman"/>
              </a:rPr>
              <a:t>3h / 3h en terminale</a:t>
            </a:r>
          </a:p>
        </p:txBody>
      </p:sp>
      <p:sp>
        <p:nvSpPr>
          <p:cNvPr id="133" name="La philosophie questionne cette culture dans une analyse critique qui permet d’engager une réflexion sur des problèmes de société : politiques, éthiques, existentiels..."/>
          <p:cNvSpPr txBox="1"/>
          <p:nvPr>
            <p:ph type="body" sz="quarter" idx="1"/>
          </p:nvPr>
        </p:nvSpPr>
        <p:spPr>
          <a:xfrm>
            <a:off x="17991097" y="5330895"/>
            <a:ext cx="5296055" cy="4578210"/>
          </a:xfrm>
          <a:prstGeom prst="rect">
            <a:avLst/>
          </a:prstGeom>
        </p:spPr>
        <p:txBody>
          <a:bodyPr/>
          <a:lstStyle>
            <a:lvl1pPr marL="0" indent="0" algn="just">
              <a:buSzTx/>
              <a:buNone/>
              <a:defRPr sz="2900"/>
            </a:lvl1pPr>
          </a:lstStyle>
          <a:p>
            <a:pPr/>
            <a:r>
              <a:t>La philosophie questionne cette culture dans une analyse critique qui permet d’engager une réflexion sur des problèmes de société : politiques, éthiques, existentiels...</a:t>
            </a:r>
          </a:p>
        </p:txBody>
      </p:sp>
      <p:sp>
        <p:nvSpPr>
          <p:cNvPr id="134" name="Les lettres donnent une vue d’ensemble sur l’activité intellectuelle des différentes époques par l’étude des textes mais aussi des autres productions (artistiques, scientifiques...) qui constituent la culture."/>
          <p:cNvSpPr txBox="1"/>
          <p:nvPr/>
        </p:nvSpPr>
        <p:spPr>
          <a:xfrm>
            <a:off x="971318" y="5220294"/>
            <a:ext cx="5618077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spcBef>
                <a:spcPts val="2500"/>
              </a:spcBef>
              <a:defRPr spc="0" sz="2900"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Les lettres donnent une vue d’ensemble sur l’activité intellectuelle des différentes époques par l’étude des textes mais aussi des autres productions (artistiques, scientifiques...) qui constituent la culture.</a:t>
            </a:r>
          </a:p>
        </p:txBody>
      </p:sp>
      <p:pic>
        <p:nvPicPr>
          <p:cNvPr id="135" name="2020_06_23_jardin_jm031.jpg" descr="2020_06_23_jardin_jm03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86021" y="4504595"/>
            <a:ext cx="4155949" cy="6230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F131-a-van-loo-diderot.jpg" descr="F131-a-van-loo-diderot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1336" y="4904463"/>
            <a:ext cx="4377447" cy="54310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Ligne"/>
          <p:cNvSpPr/>
          <p:nvPr/>
        </p:nvSpPr>
        <p:spPr>
          <a:xfrm>
            <a:off x="13208000" y="2222498"/>
            <a:ext cx="10160000" cy="7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39" name="Illustration-lecture-HLP.jpg" descr="Illustration-lecture-HLP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4634" t="0" r="4633" b="0"/>
          <a:stretch>
            <a:fillRect/>
          </a:stretch>
        </p:blipFill>
        <p:spPr>
          <a:xfrm>
            <a:off x="0" y="0"/>
            <a:ext cx="12065000" cy="13716000"/>
          </a:xfrm>
          <a:prstGeom prst="rect">
            <a:avLst/>
          </a:prstGeom>
        </p:spPr>
      </p:pic>
      <p:sp>
        <p:nvSpPr>
          <p:cNvPr id="140" name="CE QUE LA SPÉCIALITÉ APPORTE...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30200">
              <a:spcBef>
                <a:spcPts val="1000"/>
              </a:spcBef>
              <a:defRPr b="1" cap="none" sz="2800"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CE QUE LA SPÉCIALITÉ APPORTE....</a:t>
            </a:r>
          </a:p>
        </p:txBody>
      </p:sp>
      <p:sp>
        <p:nvSpPr>
          <p:cNvPr id="141" name="° Culture générale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Culture générale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Compétences en écriture et lecture (pour toute formation) 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Compétences orales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Esprit critique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Compréhension du monde et de ses origines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Apprendre à débattre sur des problèmes contemporains </a:t>
            </a:r>
          </a:p>
          <a:p>
            <a:pPr marL="0" indent="0">
              <a:lnSpc>
                <a:spcPct val="120000"/>
              </a:lnSpc>
              <a:buSzTx/>
              <a:buNone/>
              <a:defRPr sz="3500">
                <a:solidFill>
                  <a:srgbClr val="C66951"/>
                </a:solidFill>
                <a:latin typeface="Wingdings 2"/>
                <a:ea typeface="Wingdings 2"/>
                <a:cs typeface="Wingdings 2"/>
                <a:sym typeface="Wingdings 2"/>
              </a:defRPr>
            </a:pPr>
            <a:r>
              <a:t>° </a:t>
            </a:r>
            <a:r>
              <a:rPr>
                <a:solidFill>
                  <a:srgbClr val="5C5C5C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rPr>
              <a:t>Renforcement du français et préparation à la philosophie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Ligne"/>
          <p:cNvSpPr/>
          <p:nvPr/>
        </p:nvSpPr>
        <p:spPr>
          <a:xfrm>
            <a:off x="1016000" y="2222502"/>
            <a:ext cx="223520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44" name="Plus concrètement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2479">
              <a:spcBef>
                <a:spcPts val="3100"/>
              </a:spcBef>
              <a:defRPr sz="6400"/>
            </a:lvl1pPr>
          </a:lstStyle>
          <a:p>
            <a:pPr/>
            <a:r>
              <a:t>Plus concrètement…</a:t>
            </a:r>
          </a:p>
        </p:txBody>
      </p:sp>
      <p:sp>
        <p:nvSpPr>
          <p:cNvPr id="145" name="-  On étudie des textes, des oeuvres d’art, des film, etc ...…"/>
          <p:cNvSpPr txBox="1"/>
          <p:nvPr>
            <p:ph type="body" idx="1"/>
          </p:nvPr>
        </p:nvSpPr>
        <p:spPr>
          <a:xfrm>
            <a:off x="691876" y="2539999"/>
            <a:ext cx="22352004" cy="10160001"/>
          </a:xfrm>
          <a:prstGeom prst="rect">
            <a:avLst/>
          </a:prstGeom>
        </p:spPr>
        <p:txBody>
          <a:bodyPr/>
          <a:lstStyle/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étudie des textes, des </a:t>
            </a:r>
            <a:r>
              <a:t>œ</a:t>
            </a:r>
            <a:r>
              <a:t>uvres d’art, des film</a:t>
            </a:r>
            <a:r>
              <a:t>s</a:t>
            </a:r>
            <a:r>
              <a:t>, etc ... 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acquiert des connaissances culturelles : à la fois littéraire et philosophique, et de manière plus large, anthropologique, logique, etc... 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acquiert des connaissance historiques : les grands courants de pensées, littéraires, artistiques ; les grandes questions humaines ; les différentes idéologies des différentes époques. 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réfléchit sur la place de l’homme dans le monde ; le rapport à soi et aux autres ; le sens de l’existence, etc ... 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analyse des textes </a:t>
            </a:r>
            <a:r>
              <a:t> :</a:t>
            </a:r>
          </a:p>
          <a:p>
            <a:pPr lvl="3" defTabSz="330200">
              <a:spcBef>
                <a:spcPts val="1000"/>
              </a:spcBef>
              <a:buClr>
                <a:srgbClr val="595959"/>
              </a:buClr>
              <a:buSzPct val="100000"/>
              <a:buFont typeface="Courier New"/>
              <a:buChar char="o"/>
              <a:defRPr sz="2400"/>
            </a:pPr>
            <a:r>
              <a:t>en examinant des procédés littéraires qui servent à construire le discours et la pensée</a:t>
            </a:r>
          </a:p>
          <a:p>
            <a:pPr lvl="3" defTabSz="330200">
              <a:spcBef>
                <a:spcPts val="1000"/>
              </a:spcBef>
              <a:buClr>
                <a:srgbClr val="595959"/>
              </a:buClr>
              <a:buSzPct val="100000"/>
              <a:buFont typeface="Courier New"/>
              <a:buChar char="o"/>
              <a:defRPr sz="2400"/>
            </a:pPr>
            <a:r>
              <a:t>en identifiant des problèmes, en travaillant le sens des concepts, en décryptant des raisonnements. 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apprend à exprimer sa pensée à l’écrit et à l’oral</a:t>
            </a:r>
          </a:p>
          <a:p>
            <a:pPr marL="0" indent="55880" defTabSz="330200">
              <a:spcBef>
                <a:spcPts val="1000"/>
              </a:spcBef>
              <a:buSzTx/>
              <a:buNone/>
              <a:defRPr sz="2400">
                <a:solidFill>
                  <a:srgbClr val="000000"/>
                </a:solidFill>
              </a:defRPr>
            </a:p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-  On apprend à construire une argumentation</a:t>
            </a:r>
            <a:r>
              <a:t>.</a:t>
            </a:r>
            <a:endParaRPr>
              <a:solidFill>
                <a:srgbClr val="000000"/>
              </a:solidFill>
            </a:endParaRPr>
          </a:p>
          <a:p>
            <a:pPr marL="0" indent="55880" defTabSz="330200">
              <a:spcBef>
                <a:spcPts val="1000"/>
              </a:spcBef>
              <a:buSzTx/>
              <a:buNone/>
              <a:defRPr sz="2400"/>
            </a:pPr>
            <a:r>
              <a:t>	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Espace réservé du contenu 5"/>
          <p:cNvSpPr txBox="1"/>
          <p:nvPr/>
        </p:nvSpPr>
        <p:spPr>
          <a:xfrm>
            <a:off x="14235726" y="4133528"/>
            <a:ext cx="8284406" cy="5448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marL="428625" indent="-428625">
              <a:spcBef>
                <a:spcPts val="2500"/>
              </a:spcBef>
              <a:buSzPct val="100000"/>
              <a:buFont typeface="Arial"/>
              <a:buChar char="•"/>
              <a:defRPr spc="0" sz="2700">
                <a:solidFill>
                  <a:srgbClr val="FFFFFF"/>
                </a:solidFill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</a:p>
          <a:p>
            <a:pPr>
              <a:spcBef>
                <a:spcPts val="2500"/>
              </a:spcBef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… à travers le questionnement sur de grands thèmes: </a:t>
            </a:r>
            <a:endParaRPr>
              <a:solidFill>
                <a:srgbClr val="FFFFFF"/>
              </a:solidFill>
            </a:endParaRPr>
          </a:p>
          <a:p>
            <a:pPr marL="514350" indent="-514350">
              <a:spcBef>
                <a:spcPts val="2500"/>
              </a:spcBef>
              <a:buSzPct val="100000"/>
              <a:buFont typeface="Iowan Old Style Roman"/>
              <a:buChar char="❖"/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 l’autre, soi-même</a:t>
            </a:r>
            <a:endParaRPr>
              <a:solidFill>
                <a:srgbClr val="FFFFFF"/>
              </a:solidFill>
            </a:endParaRPr>
          </a:p>
          <a:p>
            <a:pPr marL="514350" indent="-514350">
              <a:spcBef>
                <a:spcPts val="2500"/>
              </a:spcBef>
              <a:buSzPct val="100000"/>
              <a:buFont typeface="Iowan Old Style Roman"/>
              <a:buChar char="❖"/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 La parole</a:t>
            </a:r>
            <a:endParaRPr>
              <a:solidFill>
                <a:srgbClr val="FFFFFF"/>
              </a:solidFill>
            </a:endParaRPr>
          </a:p>
          <a:p>
            <a:pPr marL="514350" indent="-514350">
              <a:spcBef>
                <a:spcPts val="2500"/>
              </a:spcBef>
              <a:buSzPct val="100000"/>
              <a:buFont typeface="Iowan Old Style Roman"/>
              <a:buChar char="❖"/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 La justice &amp; la loi</a:t>
            </a:r>
            <a:endParaRPr>
              <a:solidFill>
                <a:srgbClr val="FFFFFF"/>
              </a:solidFill>
            </a:endParaRPr>
          </a:p>
          <a:p>
            <a:pPr marL="514350" indent="-514350">
              <a:spcBef>
                <a:spcPts val="2500"/>
              </a:spcBef>
              <a:buSzPct val="100000"/>
              <a:buFont typeface="Iowan Old Style Roman"/>
              <a:buChar char="❖"/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 L’humanité</a:t>
            </a:r>
          </a:p>
          <a:p>
            <a:pPr marL="514350" indent="-514350">
              <a:spcBef>
                <a:spcPts val="2500"/>
              </a:spcBef>
              <a:buSzPct val="100000"/>
              <a:buFont typeface="Iowan Old Style Roman"/>
              <a:buChar char="❖"/>
              <a:defRPr spc="0" sz="27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Etc.</a:t>
            </a:r>
          </a:p>
        </p:txBody>
      </p:sp>
      <p:pic>
        <p:nvPicPr>
          <p:cNvPr id="148" name="hlp-presen,tation.png" descr="hlp-presen,t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7246" y="3338321"/>
            <a:ext cx="11631626" cy="7512735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EN RÉSUMÉ …"/>
          <p:cNvSpPr txBox="1"/>
          <p:nvPr/>
        </p:nvSpPr>
        <p:spPr>
          <a:xfrm>
            <a:off x="1544765" y="954214"/>
            <a:ext cx="3557353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EN RÉSUMÉ 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Ligne"/>
          <p:cNvSpPr/>
          <p:nvPr/>
        </p:nvSpPr>
        <p:spPr>
          <a:xfrm>
            <a:off x="13208000" y="2222498"/>
            <a:ext cx="10160000" cy="7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52" name="Nouveau projet.jpg" descr="Nouveau projet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14422" t="0" r="45904" b="0"/>
          <a:stretch>
            <a:fillRect/>
          </a:stretch>
        </p:blipFill>
        <p:spPr>
          <a:xfrm>
            <a:off x="-24933" y="0"/>
            <a:ext cx="12065001" cy="13716000"/>
          </a:xfrm>
          <a:prstGeom prst="rect">
            <a:avLst/>
          </a:prstGeom>
        </p:spPr>
      </p:pic>
      <p:sp>
        <p:nvSpPr>
          <p:cNvPr id="153" name="POUR QUI ? POUR TOUS.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792479">
              <a:spcBef>
                <a:spcPts val="3100"/>
              </a:spcBef>
              <a:defRPr sz="6400"/>
            </a:lvl1pPr>
          </a:lstStyle>
          <a:p>
            <a:pPr/>
            <a:r>
              <a:t>POUR QUI ? POUR TOUS.</a:t>
            </a:r>
          </a:p>
        </p:txBody>
      </p:sp>
      <p:sp>
        <p:nvSpPr>
          <p:cNvPr id="154" name="À condition :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726440">
              <a:spcBef>
                <a:spcPts val="2200"/>
              </a:spcBef>
              <a:buSzTx/>
              <a:buNone/>
              <a:defRPr sz="3500"/>
            </a:pPr>
            <a:r>
              <a:t>À condition :</a:t>
            </a:r>
          </a:p>
          <a:p>
            <a:pPr marL="0" indent="0" defTabSz="726440">
              <a:spcBef>
                <a:spcPts val="2200"/>
              </a:spcBef>
              <a:buSzTx/>
              <a:buNone/>
              <a:defRPr sz="3500"/>
            </a:pPr>
          </a:p>
          <a:p>
            <a:pPr marL="1072894" indent="-514094" defTabSz="726440">
              <a:spcBef>
                <a:spcPts val="2200"/>
              </a:spcBef>
              <a:defRPr sz="3500"/>
            </a:pPr>
            <a:r>
              <a:t>d’être curieux</a:t>
            </a:r>
          </a:p>
          <a:p>
            <a:pPr marL="1072894" indent="-514094" defTabSz="726440">
              <a:spcBef>
                <a:spcPts val="2200"/>
              </a:spcBef>
              <a:defRPr sz="3500"/>
            </a:pPr>
          </a:p>
          <a:p>
            <a:pPr marL="1072894" indent="-514094" defTabSz="726440">
              <a:spcBef>
                <a:spcPts val="2200"/>
              </a:spcBef>
              <a:defRPr sz="3500"/>
            </a:pPr>
            <a:r>
              <a:t>d’aimer lire et interpréter des textes</a:t>
            </a:r>
          </a:p>
          <a:p>
            <a:pPr marL="1072894" indent="-514094" defTabSz="726440">
              <a:spcBef>
                <a:spcPts val="2200"/>
              </a:spcBef>
              <a:defRPr sz="3500"/>
            </a:pPr>
          </a:p>
          <a:p>
            <a:pPr marL="1072894" indent="-514094" defTabSz="726440">
              <a:spcBef>
                <a:spcPts val="2200"/>
              </a:spcBef>
              <a:defRPr sz="3500"/>
            </a:pPr>
            <a:r>
              <a:t>d’aimer écrire (même imparfaitement)</a:t>
            </a:r>
          </a:p>
          <a:p>
            <a:pPr marL="1072894" indent="-514094" defTabSz="726440">
              <a:spcBef>
                <a:spcPts val="2200"/>
              </a:spcBef>
              <a:defRPr sz="3500"/>
            </a:pPr>
          </a:p>
          <a:p>
            <a:pPr marL="1072894" indent="-514094" defTabSz="726440">
              <a:spcBef>
                <a:spcPts val="2200"/>
              </a:spcBef>
              <a:defRPr sz="3500"/>
            </a:pPr>
            <a:r>
              <a:t>d’avoir de la curiosité pour toutes les formes d’expression.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Ligne"/>
          <p:cNvSpPr/>
          <p:nvPr/>
        </p:nvSpPr>
        <p:spPr>
          <a:xfrm>
            <a:off x="13208000" y="1447795"/>
            <a:ext cx="10160000" cy="7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157" name="Raphaël_-_L'École_d'Athènes.jpg" descr="Raphaël_-_L'École_d'Athènes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27922" t="0" r="21494" b="0"/>
          <a:stretch>
            <a:fillRect/>
          </a:stretch>
        </p:blipFill>
        <p:spPr>
          <a:xfrm>
            <a:off x="-1" y="9362"/>
            <a:ext cx="10889179" cy="13697275"/>
          </a:xfrm>
          <a:prstGeom prst="rect">
            <a:avLst/>
          </a:prstGeom>
        </p:spPr>
      </p:pic>
      <p:sp>
        <p:nvSpPr>
          <p:cNvPr id="158" name="Programme"/>
          <p:cNvSpPr txBox="1"/>
          <p:nvPr>
            <p:ph type="title"/>
          </p:nvPr>
        </p:nvSpPr>
        <p:spPr>
          <a:xfrm>
            <a:off x="15949584" y="458740"/>
            <a:ext cx="10160001" cy="1016001"/>
          </a:xfrm>
          <a:prstGeom prst="rect">
            <a:avLst/>
          </a:prstGeom>
        </p:spPr>
        <p:txBody>
          <a:bodyPr/>
          <a:lstStyle>
            <a:lvl1pPr defTabSz="792479">
              <a:spcBef>
                <a:spcPts val="3100"/>
              </a:spcBef>
              <a:defRPr sz="6400"/>
            </a:lvl1pPr>
          </a:lstStyle>
          <a:p>
            <a:pPr/>
            <a:r>
              <a:t>Programme</a:t>
            </a:r>
          </a:p>
        </p:txBody>
      </p:sp>
      <p:sp>
        <p:nvSpPr>
          <p:cNvPr id="159" name="Rectangle 2"/>
          <p:cNvSpPr txBox="1"/>
          <p:nvPr/>
        </p:nvSpPr>
        <p:spPr>
          <a:xfrm>
            <a:off x="11157405" y="3127196"/>
            <a:ext cx="10668924" cy="595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Première</a:t>
            </a:r>
            <a:r>
              <a:rPr b="0" sz="2600"/>
              <a:t> </a:t>
            </a:r>
            <a:endParaRPr i="1"/>
          </a:p>
          <a:p>
            <a:pPr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Semestre 1 : Les pouvoirs de la parole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L’art de la parole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L’autorité de la parole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Les séductions de la parole </a:t>
            </a:r>
            <a:endParaRPr i="1"/>
          </a:p>
          <a:p>
            <a:pPr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Semestre 2 : Les représentations du monde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Découverte du monde et pluralité des cultures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Décrire, figurer, imaginer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L’homme et l’animal </a:t>
            </a:r>
          </a:p>
        </p:txBody>
      </p:sp>
      <p:sp>
        <p:nvSpPr>
          <p:cNvPr id="160" name="Rectangle 6"/>
          <p:cNvSpPr txBox="1"/>
          <p:nvPr/>
        </p:nvSpPr>
        <p:spPr>
          <a:xfrm>
            <a:off x="18163441" y="2970262"/>
            <a:ext cx="10668925" cy="595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Terminale</a:t>
            </a:r>
            <a:r>
              <a:rPr b="0"/>
              <a:t> </a:t>
            </a:r>
            <a:endParaRPr i="1"/>
          </a:p>
          <a:p>
            <a:pPr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Semestre 1 : La recherche de soi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Éducation, transmission et émancipation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Les expressions de la sensibilité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Les métamorphoses du moi </a:t>
            </a:r>
            <a:endParaRPr i="1"/>
          </a:p>
          <a:p>
            <a:pPr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Semestre 2 : L’Humanité en question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Création, continuités et ruptures 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Histoire et violence</a:t>
            </a:r>
            <a:endParaRPr i="1"/>
          </a:p>
          <a:p>
            <a:pPr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- L’humain et ses limites</a:t>
            </a:r>
          </a:p>
        </p:txBody>
      </p:sp>
      <p:sp>
        <p:nvSpPr>
          <p:cNvPr id="161" name="ZoneTexte 5"/>
          <p:cNvSpPr txBox="1"/>
          <p:nvPr/>
        </p:nvSpPr>
        <p:spPr>
          <a:xfrm>
            <a:off x="12378515" y="10244603"/>
            <a:ext cx="2980268" cy="2968626"/>
          </a:xfrm>
          <a:prstGeom prst="rect">
            <a:avLst/>
          </a:prstGeom>
          <a:ln>
            <a:solidFill>
              <a:srgbClr val="5C5C5C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Evaluation : </a:t>
            </a:r>
          </a:p>
          <a:p>
            <a:pPr algn="ctr"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Contrôle continu</a:t>
            </a:r>
          </a:p>
          <a:p>
            <a:pPr algn="ctr"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Familiarisation avec les méthodes</a:t>
            </a:r>
          </a:p>
        </p:txBody>
      </p:sp>
      <p:sp>
        <p:nvSpPr>
          <p:cNvPr id="162" name="ZoneTexte 10"/>
          <p:cNvSpPr txBox="1"/>
          <p:nvPr/>
        </p:nvSpPr>
        <p:spPr>
          <a:xfrm>
            <a:off x="20032797" y="9968551"/>
            <a:ext cx="2980268" cy="2968626"/>
          </a:xfrm>
          <a:prstGeom prst="rect">
            <a:avLst/>
          </a:prstGeom>
          <a:ln>
            <a:solidFill>
              <a:srgbClr val="5C5C5C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defRPr b="1"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Evaluation : </a:t>
            </a:r>
          </a:p>
          <a:p>
            <a:pPr algn="ctr"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Epreuve de Bac 4h</a:t>
            </a:r>
          </a:p>
          <a:p>
            <a:pPr algn="ctr">
              <a:defRPr sz="24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Interprétation &amp; Essai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EBD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QUELLES ORIENTATIONS POSSIBLES ?"/>
          <p:cNvSpPr txBox="1"/>
          <p:nvPr/>
        </p:nvSpPr>
        <p:spPr>
          <a:xfrm>
            <a:off x="7658923" y="1056281"/>
            <a:ext cx="906209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QUELLES ORIENTATIONS POSSIBLES ?</a:t>
            </a:r>
          </a:p>
        </p:txBody>
      </p:sp>
      <p:sp>
        <p:nvSpPr>
          <p:cNvPr id="165" name="Orientation « Sciences humaines »…"/>
          <p:cNvSpPr txBox="1"/>
          <p:nvPr/>
        </p:nvSpPr>
        <p:spPr>
          <a:xfrm>
            <a:off x="13235109" y="3196095"/>
            <a:ext cx="10190076" cy="386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spcBef>
                <a:spcPts val="2500"/>
              </a:spcBef>
              <a:defRPr b="1"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Orientation « Sciences humaines »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Spécialités : HLP + Histoire-Géographie &amp; sciences politiques + SES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Débouchés : Profil sciences humaines très ouvert, classes préparatoires, écoles de commerce, université (histoire, géographie, sociologie, psychologie, philosophie...).</a:t>
            </a:r>
          </a:p>
        </p:txBody>
      </p:sp>
      <p:sp>
        <p:nvSpPr>
          <p:cNvPr id="166" name="Orientation « Lettres, langues et communication »…"/>
          <p:cNvSpPr txBox="1"/>
          <p:nvPr/>
        </p:nvSpPr>
        <p:spPr>
          <a:xfrm>
            <a:off x="605927" y="2887808"/>
            <a:ext cx="10895756" cy="386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spcBef>
                <a:spcPts val="2500"/>
              </a:spcBef>
              <a:defRPr b="1"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Orientation « Lettres, langues et communication »</a:t>
            </a: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Spécialités : HLP + Histoire-géographie &amp; Science politiques + Langues, littérature et culture étrangère</a:t>
            </a: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Débouchés : Profil littéraire et linguistique, classes préparatoires, études en communication, université et enseignement.</a:t>
            </a:r>
          </a:p>
        </p:txBody>
      </p:sp>
      <p:sp>
        <p:nvSpPr>
          <p:cNvPr id="167" name="Orientation « Droit et sciences politiques»…"/>
          <p:cNvSpPr txBox="1"/>
          <p:nvPr/>
        </p:nvSpPr>
        <p:spPr>
          <a:xfrm>
            <a:off x="923790" y="8309734"/>
            <a:ext cx="9303306" cy="438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spcBef>
                <a:spcPts val="2500"/>
              </a:spcBef>
              <a:defRPr b="1"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Orientation « Droit et sciences politiques»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Spécialités : HLP + Histoire-géographie &amp; Science politiques + Langues, littérature et culture étrangère ou SES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Débouchés : Profil culturel axé sur l’analyse, classes préparatoires, concours sciences po, université (droit).</a:t>
            </a:r>
          </a:p>
        </p:txBody>
      </p:sp>
      <p:sp>
        <p:nvSpPr>
          <p:cNvPr id="168" name="Parcours « Généraliste »…"/>
          <p:cNvSpPr txBox="1"/>
          <p:nvPr/>
        </p:nvSpPr>
        <p:spPr>
          <a:xfrm>
            <a:off x="13235109" y="8570084"/>
            <a:ext cx="10190076" cy="386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just">
              <a:spcBef>
                <a:spcPts val="2500"/>
              </a:spcBef>
              <a:defRPr b="1"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Parcours « Généraliste »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Spécialités : HLP + Histoire-géographie - Sciences politiques + Mathématiques</a:t>
            </a:r>
            <a:endParaRPr>
              <a:solidFill>
                <a:srgbClr val="000000"/>
              </a:solidFill>
            </a:endParaRPr>
          </a:p>
          <a:p>
            <a:pPr algn="just">
              <a:spcBef>
                <a:spcPts val="2500"/>
              </a:spcBef>
              <a:defRPr spc="0" sz="3000">
                <a:latin typeface="Iowan Old Style Roman"/>
                <a:ea typeface="Iowan Old Style Roman"/>
                <a:cs typeface="Iowan Old Style Roman"/>
                <a:sym typeface="Iowan Old Style Roman"/>
              </a:defRPr>
            </a:pPr>
            <a:r>
              <a:t>Débouchés : Profil généraliste qui permet de rester dans un cursus ouvert, classes préparatoires, université et écoles de commerces, enseignement (Professeur des écoles).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 3" descr="Imag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49886" y="615248"/>
            <a:ext cx="16262145" cy="12072837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EN RÉSUMÉ…"/>
          <p:cNvSpPr txBox="1"/>
          <p:nvPr/>
        </p:nvSpPr>
        <p:spPr>
          <a:xfrm>
            <a:off x="946384" y="5691392"/>
            <a:ext cx="3441027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latin typeface="Iowan Old Style Roman"/>
                <a:ea typeface="Iowan Old Style Roman"/>
                <a:cs typeface="Iowan Old Style Roman"/>
                <a:sym typeface="Iowan Old Style Roman"/>
              </a:defRPr>
            </a:lvl1pPr>
          </a:lstStyle>
          <a:p>
            <a:pPr/>
            <a:r>
              <a:t>EN RÉSUMÉ…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5C5C5C"/>
      </a:dk1>
      <a:lt1>
        <a:srgbClr val="FFFFFF"/>
      </a:lt1>
      <a:dk2>
        <a:srgbClr val="A7A7A7"/>
      </a:dk2>
      <a:lt2>
        <a:srgbClr val="535353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b="0" baseline="0" cap="none" i="0" spc="39" strike="noStrike" sz="40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b="0" baseline="0" cap="none" i="0" spc="39" strike="noStrike" sz="40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9">
  <a:themeElements>
    <a:clrScheme name="New_Template9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b="0" baseline="0" cap="none" i="0" spc="39" strike="noStrike" sz="40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2000"/>
          </a:spcBef>
          <a:spcAft>
            <a:spcPts val="0"/>
          </a:spcAft>
          <a:buClrTx/>
          <a:buSzTx/>
          <a:buFontTx/>
          <a:buNone/>
          <a:tabLst/>
          <a:defRPr b="0" baseline="0" cap="none" i="0" spc="39" strike="noStrike" sz="4000" u="none" kumimoji="0" normalizeH="0">
            <a:ln>
              <a:noFill/>
            </a:ln>
            <a:solidFill>
              <a:srgbClr val="5C5C5C"/>
            </a:solidFill>
            <a:effectLst/>
            <a:uFillTx/>
            <a:latin typeface="DIN Condensed Bold"/>
            <a:ea typeface="DIN Condensed Bold"/>
            <a:cs typeface="DIN Condensed Bold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